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51" autoAdjust="0"/>
  </p:normalViewPr>
  <p:slideViewPr>
    <p:cSldViewPr>
      <p:cViewPr varScale="1">
        <p:scale>
          <a:sx n="78" d="100"/>
          <a:sy n="78" d="100"/>
        </p:scale>
        <p:origin x="-1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.ac.uk/~dcmt" TargetMode="External"/><Relationship Id="rId2" Type="http://schemas.openxmlformats.org/officeDocument/2006/relationships/hyperlink" Target="mailto:dcmt@liv.ac.uk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From feedback to mentoring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David Taylor</a:t>
            </a:r>
          </a:p>
          <a:p>
            <a:r>
              <a:rPr lang="en-GB" dirty="0" smtClean="0">
                <a:hlinkClick r:id="rId2"/>
              </a:rPr>
              <a:t>dcmt@liv.ac.uk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http://www.liv.ac.uk/~dcmt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0533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2568552"/>
            <a:ext cx="6036024" cy="3869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people learn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64964" y="2914777"/>
            <a:ext cx="2405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Taylor and </a:t>
            </a:r>
            <a:r>
              <a:rPr lang="en-GB" dirty="0" err="1" smtClean="0"/>
              <a:t>Hamdy</a:t>
            </a:r>
            <a:r>
              <a:rPr lang="en-GB" dirty="0" smtClean="0"/>
              <a:t>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24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is important</a:t>
            </a:r>
            <a:endParaRPr lang="en-US" dirty="0"/>
          </a:p>
        </p:txBody>
      </p:sp>
      <p:pic>
        <p:nvPicPr>
          <p:cNvPr id="4" name="Content Placeholder 3" descr="learning stag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82" b="7482"/>
          <a:stretch>
            <a:fillRect/>
          </a:stretch>
        </p:blipFill>
        <p:spPr>
          <a:xfrm>
            <a:off x="899592" y="2492896"/>
            <a:ext cx="5832648" cy="3788892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41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389261" y="3253626"/>
            <a:ext cx="2520280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boundaries</a:t>
            </a:r>
            <a:endParaRPr lang="en-GB" sz="2400" dirty="0"/>
          </a:p>
        </p:txBody>
      </p:sp>
      <p:sp>
        <p:nvSpPr>
          <p:cNvPr id="6" name="Oval 5"/>
          <p:cNvSpPr/>
          <p:nvPr/>
        </p:nvSpPr>
        <p:spPr>
          <a:xfrm>
            <a:off x="661069" y="2029490"/>
            <a:ext cx="2520280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becoming</a:t>
            </a:r>
            <a:endParaRPr lang="en-GB" sz="2400" dirty="0"/>
          </a:p>
        </p:txBody>
      </p:sp>
      <p:sp>
        <p:nvSpPr>
          <p:cNvPr id="4" name="Oval 3"/>
          <p:cNvSpPr/>
          <p:nvPr/>
        </p:nvSpPr>
        <p:spPr>
          <a:xfrm>
            <a:off x="4117453" y="4333746"/>
            <a:ext cx="2520280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community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957213" y="1741458"/>
            <a:ext cx="920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Bordieu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469381" y="2749570"/>
            <a:ext cx="1078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Bernstein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837533" y="346965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Land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349701" y="4477762"/>
            <a:ext cx="921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Wenger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3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en-GB" dirty="0" smtClean="0"/>
              <a:t>The role of the mentor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/>
            <a:r>
              <a:rPr lang="en-GB" dirty="0"/>
              <a:t>Becoming</a:t>
            </a:r>
          </a:p>
          <a:p>
            <a:pPr lvl="1" algn="ctr"/>
            <a:r>
              <a:rPr lang="en-GB" dirty="0"/>
              <a:t>Boundaries</a:t>
            </a:r>
          </a:p>
          <a:p>
            <a:pPr lvl="1" algn="ctr"/>
            <a:r>
              <a:rPr lang="en-GB" dirty="0"/>
              <a:t>Community</a:t>
            </a:r>
          </a:p>
          <a:p>
            <a:r>
              <a:rPr lang="en-GB" dirty="0"/>
              <a:t>What would you find helpful?</a:t>
            </a:r>
          </a:p>
          <a:p>
            <a:r>
              <a:rPr lang="en-GB" dirty="0" smtClean="0"/>
              <a:t>How would you help in the processes?</a:t>
            </a:r>
          </a:p>
          <a:p>
            <a:r>
              <a:rPr lang="en-GB" dirty="0" smtClean="0"/>
              <a:t>How would you know that what you did worked?</a:t>
            </a:r>
          </a:p>
          <a:p>
            <a:pPr lvl="1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Think-Pair-Share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25134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</TotalTime>
  <Words>62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From feedback to mentoring</vt:lpstr>
      <vt:lpstr>How people learn</vt:lpstr>
      <vt:lpstr>Feedback is important</vt:lpstr>
      <vt:lpstr>The role of the mentor</vt:lpstr>
      <vt:lpstr>Think-Pair-Share</vt:lpstr>
    </vt:vector>
  </TitlesOfParts>
  <Company>The University of Liverpool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and Evidence Why we do what we do</dc:title>
  <dc:creator>Taylor, David</dc:creator>
  <cp:lastModifiedBy>Taylor, David</cp:lastModifiedBy>
  <cp:revision>6</cp:revision>
  <dcterms:created xsi:type="dcterms:W3CDTF">2013-08-14T10:38:37Z</dcterms:created>
  <dcterms:modified xsi:type="dcterms:W3CDTF">2013-08-14T14:40:45Z</dcterms:modified>
</cp:coreProperties>
</file>